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2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6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Ideas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More visual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Short demo (5 min)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History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 to you. Facts and bits collection and sifting through, maiTrixToDo.txt #1 – 107, 10 years,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Elements, no elementals. Again, follow neuroscience #104-106. 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can understand it? TED Sebastian Seung, Connectome Project. Analogy – Neanderthal &amp; CPU picture also CPU schema vs Turing machine diagram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Music. Free for all. Know thyself at the end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 myself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 / future design and completeness boundaries (2-3 years), may already be ready – GPU CAD, signal modelling systems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- 2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2D surface, approximating food search (TSP) with polynomial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3521697" y="2461873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3469011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3077226" y="2461873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1472599" y="2383834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1471023" y="2380309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947006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1443007" y="200940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1443008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1418337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1418337" y="216531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00331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723959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3049210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3219961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3195290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3024540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77284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3493681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4762783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5088034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5258785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5234114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5063364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6108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5532505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5507835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5148851" y="1868014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996915" y="900323"/>
            <a:ext cx="470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     Spiral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79" y="1033366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838200" y="4361371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-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305560" y="256501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</a:t>
            </a:r>
            <a:br>
              <a:rPr lang="en-US" dirty="0"/>
            </a:br>
            <a:r>
              <a:rPr lang="en-US" dirty="0"/>
              <a:t>Freq LS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3654199" y="253358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RF</a:t>
            </a:r>
            <a:br>
              <a:rPr lang="en-US" dirty="0"/>
            </a:br>
            <a:r>
              <a:rPr lang="en-US" dirty="0"/>
              <a:t>Freq 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minimal implementation? No.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042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(GENSS)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GENSS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278201"/>
            <a:chOff x="508170" y="767004"/>
            <a:chExt cx="5661824" cy="2278201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GENSS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555811"/>
            <a:chOff x="508170" y="3378325"/>
            <a:chExt cx="6309798" cy="2555811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GENSS</a:t>
              </a: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GENSS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Minimal.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1158802" y="5764512"/>
            <a:ext cx="798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better? ;-)</a:t>
            </a:r>
          </a:p>
        </p:txBody>
      </p:sp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dirty="0"/>
              <a:t>Be honest. Be humble. Be bold.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First idea. Implementation.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First idea. Implementation.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- 0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- 1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–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1009</Words>
  <Application>Microsoft Office PowerPoint</Application>
  <PresentationFormat>Widescreen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palatino linotype</vt:lpstr>
      <vt:lpstr>Roboto</vt:lpstr>
      <vt:lpstr>Office Theme</vt:lpstr>
      <vt:lpstr>Ideas &amp; how to present</vt:lpstr>
      <vt:lpstr>Be honest. Be humble. Be bold. AI and beyond.</vt:lpstr>
      <vt:lpstr>First idea. Implementation. Fail.</vt:lpstr>
      <vt:lpstr>First idea. Implementation. Fail.</vt:lpstr>
      <vt:lpstr>Back to basics. Bits and pieces.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Demo.</vt:lpstr>
      <vt:lpstr>Implementation. Genesis.</vt:lpstr>
      <vt:lpstr>Implementation. Genesis.</vt:lpstr>
      <vt:lpstr>Implementation. Minimal.</vt:lpstr>
      <vt:lpstr>Back to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44</cp:revision>
  <dcterms:created xsi:type="dcterms:W3CDTF">2023-02-15T17:14:19Z</dcterms:created>
  <dcterms:modified xsi:type="dcterms:W3CDTF">2023-02-22T20:00:54Z</dcterms:modified>
</cp:coreProperties>
</file>